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1302" y="-5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A2961D-17A1-40D6-B9FE-46076B0F2EC7}" type="datetimeFigureOut">
              <a:rPr lang="it-IT" smtClean="0"/>
              <a:t>11/09/2014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AC505A-0C07-499C-9CAA-7B0A0C6710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8394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79BA46-83B0-4949-BE25-06061BD81A81}" type="slidenum">
              <a:rPr lang="it-IT" smtClean="0">
                <a:solidFill>
                  <a:prstClr val="white"/>
                </a:solidFill>
              </a:rPr>
              <a:pPr>
                <a:defRPr/>
              </a:pPr>
              <a:t>1</a:t>
            </a:fld>
            <a:endParaRPr lang="it-IT">
              <a:solidFill>
                <a:prstClr val="white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699247" y="1283261"/>
            <a:ext cx="7772400" cy="1470025"/>
          </a:xfrm>
          <a:solidFill>
            <a:srgbClr val="025A42"/>
          </a:solidFill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</a:p>
        </p:txBody>
      </p:sp>
      <p:sp>
        <p:nvSpPr>
          <p:cNvPr id="82949" name="Rectangle 1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mtClean="0">
                <a:solidFill>
                  <a:srgbClr val="025A42"/>
                </a:solidFill>
              </a:defRPr>
            </a:lvl1pPr>
          </a:lstStyle>
          <a:p>
            <a:r>
              <a:rPr lang="it-IT" dirty="0" smtClean="0"/>
              <a:t>Fare clic per modificare lo stile del sottotitolo dello schema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algn="ctr">
              <a:defRPr sz="1200">
                <a:solidFill>
                  <a:srgbClr val="003300"/>
                </a:solidFill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algn="r">
              <a:defRPr sz="1200">
                <a:solidFill>
                  <a:srgbClr val="003300"/>
                </a:solidFill>
                <a:latin typeface="Arial Black" pitchFamily="34" charset="0"/>
              </a:defRPr>
            </a:lvl1pPr>
          </a:lstStyle>
          <a:p>
            <a:pPr>
              <a:defRPr/>
            </a:pPr>
            <a:fld id="{75A61881-67ED-44CF-B08A-A33C8BB4BD6E}" type="slidenum">
              <a:rPr lang="it-IT" smtClean="0"/>
              <a:pPr>
                <a:defRPr/>
              </a:pPr>
              <a:t>‹N›</a:t>
            </a:fld>
            <a:endParaRPr lang="it-IT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 sz="1200">
                <a:solidFill>
                  <a:srgbClr val="003300"/>
                </a:solidFill>
              </a:defRPr>
            </a:lvl1pPr>
          </a:lstStyle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02599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B43C6-B6A9-4DF3-A3B8-E7BED390A26E}" type="slidenum">
              <a:rPr lang="it-IT">
                <a:solidFill>
                  <a:srgbClr val="000099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99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72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AA2A6-7246-4873-8C7C-B622A7F9E5D2}" type="slidenum">
              <a:rPr lang="it-IT">
                <a:solidFill>
                  <a:srgbClr val="000099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99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448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51898-DECC-4ABD-A1AD-611397508DF5}" type="slidenum">
              <a:rPr lang="it-IT">
                <a:solidFill>
                  <a:srgbClr val="000099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99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574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olo e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grafico 2"/>
          <p:cNvSpPr>
            <a:spLocks noGrp="1"/>
          </p:cNvSpPr>
          <p:nvPr>
            <p:ph type="chart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it-IT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FB89A-1967-4DF7-BE5D-5F41A2535DA0}" type="slidenum">
              <a:rPr lang="it-IT">
                <a:solidFill>
                  <a:srgbClr val="000099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99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381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04FC9-D9CB-4744-8E4E-229768BA9770}" type="slidenum">
              <a:rPr lang="it-IT">
                <a:solidFill>
                  <a:srgbClr val="000099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99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803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EBFE8-9CD2-4561-BCBB-C3E286180420}" type="slidenum">
              <a:rPr lang="it-IT">
                <a:solidFill>
                  <a:srgbClr val="000099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99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894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B4F64-00D3-4BB7-9ED4-00FBC967E9F6}" type="slidenum">
              <a:rPr lang="it-IT">
                <a:solidFill>
                  <a:srgbClr val="000099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99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496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5FD5C4-C56C-42C9-8E83-3CFC9C804B79}" type="slidenum">
              <a:rPr lang="it-IT">
                <a:solidFill>
                  <a:srgbClr val="000099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99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014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F5280-DC8B-40FF-8E18-FDF639AF61D2}" type="slidenum">
              <a:rPr lang="it-IT">
                <a:solidFill>
                  <a:srgbClr val="000099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99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640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46EF8-8AF9-4D67-905F-ADF8779403EE}" type="slidenum">
              <a:rPr lang="it-IT">
                <a:solidFill>
                  <a:srgbClr val="000099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99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949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A6CD3-399E-4304-B964-A977F0E83365}" type="slidenum">
              <a:rPr lang="it-IT">
                <a:solidFill>
                  <a:srgbClr val="000099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99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904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AAA25-895D-4C92-ACC9-A51C08AC3C9B}" type="slidenum">
              <a:rPr lang="it-IT">
                <a:solidFill>
                  <a:srgbClr val="000099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99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06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testatina neg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0" y="0"/>
            <a:ext cx="9139238" cy="108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srgbClr val="000099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59D1E2-2F85-4DC2-8634-02E37AB9434B}" type="slidenum">
              <a:rPr lang="it-IT">
                <a:solidFill>
                  <a:srgbClr val="0000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it-IT">
              <a:solidFill>
                <a:srgbClr val="000099"/>
              </a:solidFill>
            </a:endParaRPr>
          </a:p>
        </p:txBody>
      </p: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57163"/>
            <a:ext cx="82296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3380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60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Arial Black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7283" y="200705"/>
            <a:ext cx="8229600" cy="69215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VARIAZIONE DELL’EXPORT </a:t>
            </a:r>
            <a:br>
              <a:rPr lang="it-IT" dirty="0" smtClean="0">
                <a:solidFill>
                  <a:schemeClr val="bg1"/>
                </a:solidFill>
              </a:rPr>
            </a:br>
            <a:r>
              <a:rPr lang="it-IT" dirty="0" err="1" smtClean="0">
                <a:solidFill>
                  <a:schemeClr val="bg1"/>
                </a:solidFill>
              </a:rPr>
              <a:t>Gen</a:t>
            </a:r>
            <a:r>
              <a:rPr lang="it-IT" dirty="0" smtClean="0">
                <a:solidFill>
                  <a:schemeClr val="bg1"/>
                </a:solidFill>
              </a:rPr>
              <a:t> – </a:t>
            </a:r>
            <a:r>
              <a:rPr lang="it-IT" dirty="0" err="1" smtClean="0">
                <a:solidFill>
                  <a:schemeClr val="bg1"/>
                </a:solidFill>
              </a:rPr>
              <a:t>Giu</a:t>
            </a:r>
            <a:r>
              <a:rPr lang="it-IT" dirty="0" smtClean="0">
                <a:solidFill>
                  <a:schemeClr val="bg1"/>
                </a:solidFill>
              </a:rPr>
              <a:t> 2014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349829" y="1154482"/>
            <a:ext cx="6821714" cy="46166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dirty="0">
                <a:solidFill>
                  <a:srgbClr val="FFFFFF"/>
                </a:solidFill>
              </a:rPr>
              <a:t>Variazione percentuale del valore dell’export </a:t>
            </a:r>
            <a:r>
              <a:rPr lang="it-IT" sz="1200" b="1" dirty="0" err="1" smtClean="0">
                <a:solidFill>
                  <a:srgbClr val="FFFFFF"/>
                </a:solidFill>
              </a:rPr>
              <a:t>Gen</a:t>
            </a:r>
            <a:r>
              <a:rPr lang="it-IT" sz="1200" b="1" dirty="0" smtClean="0">
                <a:solidFill>
                  <a:srgbClr val="FFFFFF"/>
                </a:solidFill>
              </a:rPr>
              <a:t> – </a:t>
            </a:r>
            <a:r>
              <a:rPr lang="it-IT" sz="1200" b="1" dirty="0" err="1" smtClean="0">
                <a:solidFill>
                  <a:srgbClr val="FFFFFF"/>
                </a:solidFill>
              </a:rPr>
              <a:t>Giu</a:t>
            </a:r>
            <a:r>
              <a:rPr lang="it-IT" sz="1200" b="1" dirty="0" smtClean="0">
                <a:solidFill>
                  <a:srgbClr val="FFFFFF"/>
                </a:solidFill>
              </a:rPr>
              <a:t> 2014 </a:t>
            </a:r>
            <a:r>
              <a:rPr lang="it-IT" sz="1200" b="1" dirty="0">
                <a:solidFill>
                  <a:srgbClr val="FFFFFF"/>
                </a:solidFill>
              </a:rPr>
              <a:t/>
            </a:r>
            <a:br>
              <a:rPr lang="it-IT" sz="1200" b="1" dirty="0">
                <a:solidFill>
                  <a:srgbClr val="FFFFFF"/>
                </a:solidFill>
              </a:rPr>
            </a:br>
            <a:r>
              <a:rPr lang="it-IT" sz="1200" b="1" dirty="0">
                <a:solidFill>
                  <a:srgbClr val="FFFFFF"/>
                </a:solidFill>
              </a:rPr>
              <a:t>rispetto allo stesso periodo dell’anno precedente</a:t>
            </a:r>
          </a:p>
        </p:txBody>
      </p:sp>
      <p:sp>
        <p:nvSpPr>
          <p:cNvPr id="5" name="Text Box 1105"/>
          <p:cNvSpPr txBox="1">
            <a:spLocks noChangeArrowheads="1"/>
          </p:cNvSpPr>
          <p:nvPr/>
        </p:nvSpPr>
        <p:spPr bwMode="auto">
          <a:xfrm>
            <a:off x="5076056" y="6519863"/>
            <a:ext cx="406794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fontAlgn="base">
              <a:spcBef>
                <a:spcPct val="50000"/>
              </a:spcBef>
              <a:spcAft>
                <a:spcPct val="0"/>
              </a:spcAft>
            </a:pPr>
            <a:r>
              <a:rPr lang="it-IT" sz="1600" b="1" dirty="0">
                <a:solidFill>
                  <a:srgbClr val="1F4081"/>
                </a:solidFill>
                <a:latin typeface="Arial Narrow" pitchFamily="34" charset="0"/>
              </a:rPr>
              <a:t>                 </a:t>
            </a:r>
            <a:r>
              <a:rPr lang="it-IT" sz="1600" b="1" dirty="0" smtClean="0">
                <a:solidFill>
                  <a:srgbClr val="1F4081"/>
                </a:solidFill>
                <a:latin typeface="Arial Narrow" pitchFamily="34" charset="0"/>
              </a:rPr>
              <a:t>Fonte dati:  </a:t>
            </a:r>
            <a:r>
              <a:rPr lang="it-IT" sz="1600" b="1" dirty="0">
                <a:solidFill>
                  <a:srgbClr val="1F4081"/>
                </a:solidFill>
                <a:latin typeface="Arial Narrow" pitchFamily="34" charset="0"/>
              </a:rPr>
              <a:t>ISTAT – 11 </a:t>
            </a:r>
            <a:r>
              <a:rPr lang="it-IT" sz="1600" b="1" dirty="0" smtClean="0">
                <a:solidFill>
                  <a:srgbClr val="1F4081"/>
                </a:solidFill>
                <a:latin typeface="Arial Narrow" pitchFamily="34" charset="0"/>
              </a:rPr>
              <a:t>settembre 2014</a:t>
            </a:r>
            <a:endParaRPr lang="it-IT" b="1" dirty="0">
              <a:solidFill>
                <a:srgbClr val="1F4081"/>
              </a:solidFill>
            </a:endParaRPr>
          </a:p>
        </p:txBody>
      </p:sp>
      <p:sp>
        <p:nvSpPr>
          <p:cNvPr id="6" name="Freccia a destra 5"/>
          <p:cNvSpPr/>
          <p:nvPr/>
        </p:nvSpPr>
        <p:spPr>
          <a:xfrm>
            <a:off x="1547664" y="1988840"/>
            <a:ext cx="615635" cy="153909"/>
          </a:xfrm>
          <a:prstGeom prst="rightArrow">
            <a:avLst/>
          </a:prstGeom>
          <a:solidFill>
            <a:srgbClr val="006600"/>
          </a:solidFill>
          <a:ln>
            <a:solidFill>
              <a:srgbClr val="0033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8" name="Freccia a destra 7"/>
          <p:cNvSpPr/>
          <p:nvPr/>
        </p:nvSpPr>
        <p:spPr>
          <a:xfrm>
            <a:off x="1619672" y="3645024"/>
            <a:ext cx="615635" cy="153909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6808316" y="2226712"/>
            <a:ext cx="2154237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dirty="0">
                <a:solidFill>
                  <a:srgbClr val="025A42"/>
                </a:solidFill>
              </a:rPr>
              <a:t>Le Marche risultano la </a:t>
            </a:r>
            <a:r>
              <a:rPr lang="it-IT" dirty="0" smtClean="0">
                <a:solidFill>
                  <a:srgbClr val="025A42"/>
                </a:solidFill>
              </a:rPr>
              <a:t>seconda regione </a:t>
            </a:r>
            <a:r>
              <a:rPr lang="it-IT" dirty="0">
                <a:solidFill>
                  <a:srgbClr val="025A42"/>
                </a:solidFill>
              </a:rPr>
              <a:t>con la migliore performance.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dirty="0">
                <a:solidFill>
                  <a:srgbClr val="025A42"/>
                </a:solidFill>
              </a:rPr>
              <a:t>Presentano una variazione tendenziale positiva di </a:t>
            </a:r>
            <a:r>
              <a:rPr lang="it-IT" dirty="0" smtClean="0">
                <a:solidFill>
                  <a:srgbClr val="025A42"/>
                </a:solidFill>
              </a:rPr>
              <a:t>+6,6% a fronte di una </a:t>
            </a:r>
            <a:r>
              <a:rPr lang="it-IT" dirty="0">
                <a:solidFill>
                  <a:srgbClr val="025A42"/>
                </a:solidFill>
              </a:rPr>
              <a:t>variazione italiana </a:t>
            </a:r>
            <a:r>
              <a:rPr lang="it-IT" dirty="0" smtClean="0">
                <a:solidFill>
                  <a:srgbClr val="025A42"/>
                </a:solidFill>
              </a:rPr>
              <a:t>di +1,3% </a:t>
            </a:r>
            <a:endParaRPr lang="it-IT" dirty="0">
              <a:solidFill>
                <a:srgbClr val="025A42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657350"/>
            <a:ext cx="5340350" cy="520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9068297"/>
      </p:ext>
    </p:extLst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3">
      <a:dk1>
        <a:srgbClr val="000099"/>
      </a:dk1>
      <a:lt1>
        <a:srgbClr val="FFFFFF"/>
      </a:lt1>
      <a:dk2>
        <a:srgbClr val="003399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82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3">
        <a:dk1>
          <a:srgbClr val="000099"/>
        </a:dk1>
        <a:lt1>
          <a:srgbClr val="FFFFFF"/>
        </a:lt1>
        <a:dk2>
          <a:srgbClr val="003399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82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51</Words>
  <Application>Microsoft Office PowerPoint</Application>
  <PresentationFormat>Presentazione su schermo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Pixel</vt:lpstr>
      <vt:lpstr>VARIAZIONE DELL’EXPORT  Gen – Giu 2014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VARIAZIONE DELL’EXPORT  Genn – Mar 2014</dc:title>
  <dc:creator>Tiziana Cantelli</dc:creator>
  <cp:lastModifiedBy>Claudia Pasquini Regione Marche</cp:lastModifiedBy>
  <cp:revision>7</cp:revision>
  <dcterms:created xsi:type="dcterms:W3CDTF">2014-06-11T07:08:32Z</dcterms:created>
  <dcterms:modified xsi:type="dcterms:W3CDTF">2014-09-11T12:18:32Z</dcterms:modified>
</cp:coreProperties>
</file>